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128E9-1CB1-45B1-AED5-836EEC92B488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405BCD-5366-478B-84C4-8E50E340C07A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128E9-1CB1-45B1-AED5-836EEC92B488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405BCD-5366-478B-84C4-8E50E340C0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128E9-1CB1-45B1-AED5-836EEC92B488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405BCD-5366-478B-84C4-8E50E340C0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128E9-1CB1-45B1-AED5-836EEC92B488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405BCD-5366-478B-84C4-8E50E340C0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128E9-1CB1-45B1-AED5-836EEC92B488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405BCD-5366-478B-84C4-8E50E340C07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128E9-1CB1-45B1-AED5-836EEC92B488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405BCD-5366-478B-84C4-8E50E340C0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128E9-1CB1-45B1-AED5-836EEC92B488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405BCD-5366-478B-84C4-8E50E340C07A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128E9-1CB1-45B1-AED5-836EEC92B488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405BCD-5366-478B-84C4-8E50E340C0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128E9-1CB1-45B1-AED5-836EEC92B488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405BCD-5366-478B-84C4-8E50E340C0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128E9-1CB1-45B1-AED5-836EEC92B488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405BCD-5366-478B-84C4-8E50E340C0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9A128E9-1CB1-45B1-AED5-836EEC92B488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C405BCD-5366-478B-84C4-8E50E340C0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9A128E9-1CB1-45B1-AED5-836EEC92B488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C405BCD-5366-478B-84C4-8E50E340C07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Russian revolution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22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the revolution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was oppressive conservative  monarchy, ruled by the same dynasty. </a:t>
            </a:r>
          </a:p>
          <a:p>
            <a:r>
              <a:rPr lang="en-US" dirty="0" smtClean="0"/>
              <a:t>Military lost in the Russo and Japanese War. </a:t>
            </a:r>
          </a:p>
          <a:p>
            <a:r>
              <a:rPr lang="en-US" dirty="0" smtClean="0"/>
              <a:t>Lack of industrialization.</a:t>
            </a:r>
          </a:p>
          <a:p>
            <a:r>
              <a:rPr lang="en-US" dirty="0" smtClean="0"/>
              <a:t>The government was influenced by Rasputin.</a:t>
            </a:r>
          </a:p>
          <a:p>
            <a:r>
              <a:rPr lang="en-US" dirty="0" smtClean="0"/>
              <a:t>Harsh ruling of the Czars.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565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Russia before the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Russia had many nationalities under one government. </a:t>
            </a:r>
          </a:p>
          <a:p>
            <a:r>
              <a:rPr lang="en-US" dirty="0" smtClean="0"/>
              <a:t>All power of Russia rested with the Czars. </a:t>
            </a:r>
            <a:endParaRPr lang="en-US" dirty="0"/>
          </a:p>
          <a:p>
            <a:r>
              <a:rPr lang="en-US" dirty="0" smtClean="0"/>
              <a:t>Russia’s agricultural and industrial </a:t>
            </a:r>
            <a:r>
              <a:rPr lang="en-US" dirty="0" smtClean="0"/>
              <a:t>methods </a:t>
            </a:r>
            <a:r>
              <a:rPr lang="en-US" dirty="0" smtClean="0"/>
              <a:t>had barely improved in hundreds of </a:t>
            </a:r>
            <a:r>
              <a:rPr lang="en-US" dirty="0" smtClean="0"/>
              <a:t>years.</a:t>
            </a:r>
            <a:endParaRPr lang="en-US" dirty="0" smtClean="0"/>
          </a:p>
          <a:p>
            <a:r>
              <a:rPr lang="en-US" dirty="0" smtClean="0"/>
              <a:t>The Government would allow the Cossacks to beat, rob, and massacre Jews, and sometimes even burn their village down.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629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Karl Marx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Karl Marx  was a German philosopher, social scientist, and professional revolutionary. </a:t>
            </a:r>
          </a:p>
          <a:p>
            <a:r>
              <a:rPr lang="en-US" dirty="0" smtClean="0"/>
              <a:t>Karl Marx was the Father of Communism. </a:t>
            </a:r>
          </a:p>
          <a:p>
            <a:r>
              <a:rPr lang="en-US" dirty="0" smtClean="0"/>
              <a:t>He didn’t believe in formation of labor unions. </a:t>
            </a:r>
          </a:p>
          <a:p>
            <a:r>
              <a:rPr lang="en-US" dirty="0" smtClean="0"/>
              <a:t>He didn’t predict that people would use their own political  ideas/systems to control capitalism.</a:t>
            </a:r>
          </a:p>
          <a:p>
            <a:r>
              <a:rPr lang="en-US" dirty="0" smtClean="0"/>
              <a:t>He didn’t predict that many people would become capitalist than try to tear it down.</a:t>
            </a:r>
          </a:p>
          <a:p>
            <a:r>
              <a:rPr lang="en-US" dirty="0" smtClean="0"/>
              <a:t>He didn’t know that people would leave  Europe when he thought they would rise up against capitalism.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929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Vladimir Lenin.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was the Leader of the Bolsheviks in </a:t>
            </a:r>
            <a:r>
              <a:rPr lang="en-US" smtClean="0"/>
              <a:t>the revolution.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2472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54</TotalTime>
  <Words>197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Metro</vt:lpstr>
      <vt:lpstr>Russian revolution</vt:lpstr>
      <vt:lpstr>Causes of the revolution  </vt:lpstr>
      <vt:lpstr>Russia before the revolution</vt:lpstr>
      <vt:lpstr>Karl Marx</vt:lpstr>
      <vt:lpstr>Vladimir Lenin. </vt:lpstr>
    </vt:vector>
  </TitlesOfParts>
  <Company>NPS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Russian revolution</dc:title>
  <dc:creator>Pathammavong, Natalie</dc:creator>
  <cp:lastModifiedBy>Pathammavong, Natalie</cp:lastModifiedBy>
  <cp:revision>6</cp:revision>
  <dcterms:created xsi:type="dcterms:W3CDTF">2011-11-16T13:22:01Z</dcterms:created>
  <dcterms:modified xsi:type="dcterms:W3CDTF">2011-11-21T13:32:11Z</dcterms:modified>
</cp:coreProperties>
</file>